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Lst>
  <p:sldSz cx="6858000" cy="9906000" type="A4"/>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2585" autoAdjust="0"/>
  </p:normalViewPr>
  <p:slideViewPr>
    <p:cSldViewPr>
      <p:cViewPr varScale="1">
        <p:scale>
          <a:sx n="53" d="100"/>
          <a:sy n="53" d="100"/>
        </p:scale>
        <p:origin x="-2630" y="-77"/>
      </p:cViewPr>
      <p:guideLst>
        <p:guide orient="horz" pos="3120"/>
        <p:guide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slide" Target="slides/slide3.xml"/></Relationships>
</file>

<file path=ppt/media/image1.png>
</file>

<file path=ppt/media/image2.tiff>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14350" y="3077283"/>
            <a:ext cx="5829300" cy="2123369"/>
          </a:xfrm>
        </p:spPr>
        <p:txBody>
          <a:bodyPr/>
          <a:lstStyle/>
          <a:p>
            <a:r>
              <a:rPr lang="en-US" smtClean="0"/>
              <a:t>Click to edit Master title style</a:t>
            </a:r>
            <a:endParaRPr lang="en-IN"/>
          </a:p>
        </p:txBody>
      </p:sp>
      <p:sp>
        <p:nvSpPr>
          <p:cNvPr id="3" name="Subtitle 2"/>
          <p:cNvSpPr>
            <a:spLocks noGrp="1"/>
          </p:cNvSpPr>
          <p:nvPr>
            <p:ph type="subTitle" idx="1"/>
          </p:nvPr>
        </p:nvSpPr>
        <p:spPr>
          <a:xfrm>
            <a:off x="1028700" y="5613400"/>
            <a:ext cx="4800600" cy="2531533"/>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DA529A07-8ACB-44F6-80B4-55F5F5868955}" type="datetimeFigureOut">
              <a:rPr lang="en-IN" smtClean="0"/>
              <a:t>14-01-2025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D2DE75F-E71B-4958-A34D-9ABCED3637E5}" type="slidenum">
              <a:rPr lang="en-IN" smtClean="0"/>
              <a:t>‹#›</a:t>
            </a:fld>
            <a:endParaRPr lang="en-IN"/>
          </a:p>
        </p:txBody>
      </p:sp>
    </p:spTree>
    <p:extLst>
      <p:ext uri="{BB962C8B-B14F-4D97-AF65-F5344CB8AC3E}">
        <p14:creationId xmlns:p14="http://schemas.microsoft.com/office/powerpoint/2010/main" val="32046749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DA529A07-8ACB-44F6-80B4-55F5F5868955}" type="datetimeFigureOut">
              <a:rPr lang="en-IN" smtClean="0"/>
              <a:t>14-01-2025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D2DE75F-E71B-4958-A34D-9ABCED3637E5}" type="slidenum">
              <a:rPr lang="en-IN" smtClean="0"/>
              <a:t>‹#›</a:t>
            </a:fld>
            <a:endParaRPr lang="en-IN"/>
          </a:p>
        </p:txBody>
      </p:sp>
    </p:spTree>
    <p:extLst>
      <p:ext uri="{BB962C8B-B14F-4D97-AF65-F5344CB8AC3E}">
        <p14:creationId xmlns:p14="http://schemas.microsoft.com/office/powerpoint/2010/main" val="3353923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729037" y="529697"/>
            <a:ext cx="1157288" cy="11268075"/>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257176" y="529697"/>
            <a:ext cx="3357563" cy="1126807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DA529A07-8ACB-44F6-80B4-55F5F5868955}" type="datetimeFigureOut">
              <a:rPr lang="en-IN" smtClean="0"/>
              <a:t>14-01-2025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D2DE75F-E71B-4958-A34D-9ABCED3637E5}" type="slidenum">
              <a:rPr lang="en-IN" smtClean="0"/>
              <a:t>‹#›</a:t>
            </a:fld>
            <a:endParaRPr lang="en-IN"/>
          </a:p>
        </p:txBody>
      </p:sp>
    </p:spTree>
    <p:extLst>
      <p:ext uri="{BB962C8B-B14F-4D97-AF65-F5344CB8AC3E}">
        <p14:creationId xmlns:p14="http://schemas.microsoft.com/office/powerpoint/2010/main" val="27520602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DA529A07-8ACB-44F6-80B4-55F5F5868955}" type="datetimeFigureOut">
              <a:rPr lang="en-IN" smtClean="0"/>
              <a:t>14-01-2025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D2DE75F-E71B-4958-A34D-9ABCED3637E5}" type="slidenum">
              <a:rPr lang="en-IN" smtClean="0"/>
              <a:t>‹#›</a:t>
            </a:fld>
            <a:endParaRPr lang="en-IN"/>
          </a:p>
        </p:txBody>
      </p:sp>
    </p:spTree>
    <p:extLst>
      <p:ext uri="{BB962C8B-B14F-4D97-AF65-F5344CB8AC3E}">
        <p14:creationId xmlns:p14="http://schemas.microsoft.com/office/powerpoint/2010/main" val="31265916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41735" y="6365522"/>
            <a:ext cx="5829300" cy="1967442"/>
          </a:xfrm>
        </p:spPr>
        <p:txBody>
          <a:bodyPr anchor="t"/>
          <a:lstStyle>
            <a:lvl1pPr algn="l">
              <a:defRPr sz="4000" b="1" cap="all"/>
            </a:lvl1pPr>
          </a:lstStyle>
          <a:p>
            <a:r>
              <a:rPr lang="en-US" smtClean="0"/>
              <a:t>Click to edit Master title style</a:t>
            </a:r>
            <a:endParaRPr lang="en-IN"/>
          </a:p>
        </p:txBody>
      </p:sp>
      <p:sp>
        <p:nvSpPr>
          <p:cNvPr id="3" name="Text Placeholder 2"/>
          <p:cNvSpPr>
            <a:spLocks noGrp="1"/>
          </p:cNvSpPr>
          <p:nvPr>
            <p:ph type="body" idx="1"/>
          </p:nvPr>
        </p:nvSpPr>
        <p:spPr>
          <a:xfrm>
            <a:off x="541735" y="4198587"/>
            <a:ext cx="5829300" cy="2166936"/>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A529A07-8ACB-44F6-80B4-55F5F5868955}" type="datetimeFigureOut">
              <a:rPr lang="en-IN" smtClean="0"/>
              <a:t>14-01-2025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D2DE75F-E71B-4958-A34D-9ABCED3637E5}" type="slidenum">
              <a:rPr lang="en-IN" smtClean="0"/>
              <a:t>‹#›</a:t>
            </a:fld>
            <a:endParaRPr lang="en-IN"/>
          </a:p>
        </p:txBody>
      </p:sp>
    </p:spTree>
    <p:extLst>
      <p:ext uri="{BB962C8B-B14F-4D97-AF65-F5344CB8AC3E}">
        <p14:creationId xmlns:p14="http://schemas.microsoft.com/office/powerpoint/2010/main" val="36682766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257176" y="3081867"/>
            <a:ext cx="2257425" cy="871590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2628901" y="3081867"/>
            <a:ext cx="2257425" cy="871590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DA529A07-8ACB-44F6-80B4-55F5F5868955}" type="datetimeFigureOut">
              <a:rPr lang="en-IN" smtClean="0"/>
              <a:t>14-01-2025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D2DE75F-E71B-4958-A34D-9ABCED3637E5}" type="slidenum">
              <a:rPr lang="en-IN" smtClean="0"/>
              <a:t>‹#›</a:t>
            </a:fld>
            <a:endParaRPr lang="en-IN"/>
          </a:p>
        </p:txBody>
      </p:sp>
    </p:spTree>
    <p:extLst>
      <p:ext uri="{BB962C8B-B14F-4D97-AF65-F5344CB8AC3E}">
        <p14:creationId xmlns:p14="http://schemas.microsoft.com/office/powerpoint/2010/main" val="13407012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42900" y="396699"/>
            <a:ext cx="6172200" cy="1651000"/>
          </a:xfrm>
        </p:spPr>
        <p:txBody>
          <a:bodyPr/>
          <a:lstStyle>
            <a:lvl1pPr>
              <a:defRPr/>
            </a:lvl1pPr>
          </a:lstStyle>
          <a:p>
            <a:r>
              <a:rPr lang="en-US" smtClean="0"/>
              <a:t>Click to edit Master title style</a:t>
            </a:r>
            <a:endParaRPr lang="en-IN"/>
          </a:p>
        </p:txBody>
      </p:sp>
      <p:sp>
        <p:nvSpPr>
          <p:cNvPr id="3" name="Text Placeholder 2"/>
          <p:cNvSpPr>
            <a:spLocks noGrp="1"/>
          </p:cNvSpPr>
          <p:nvPr>
            <p:ph type="body" idx="1"/>
          </p:nvPr>
        </p:nvSpPr>
        <p:spPr>
          <a:xfrm>
            <a:off x="342900" y="2217385"/>
            <a:ext cx="3030141" cy="924101"/>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342900" y="3141486"/>
            <a:ext cx="3030141" cy="570741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3483770" y="2217385"/>
            <a:ext cx="3031331" cy="924101"/>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3483770" y="3141486"/>
            <a:ext cx="3031331" cy="570741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DA529A07-8ACB-44F6-80B4-55F5F5868955}" type="datetimeFigureOut">
              <a:rPr lang="en-IN" smtClean="0"/>
              <a:t>14-01-2025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AD2DE75F-E71B-4958-A34D-9ABCED3637E5}" type="slidenum">
              <a:rPr lang="en-IN" smtClean="0"/>
              <a:t>‹#›</a:t>
            </a:fld>
            <a:endParaRPr lang="en-IN"/>
          </a:p>
        </p:txBody>
      </p:sp>
    </p:spTree>
    <p:extLst>
      <p:ext uri="{BB962C8B-B14F-4D97-AF65-F5344CB8AC3E}">
        <p14:creationId xmlns:p14="http://schemas.microsoft.com/office/powerpoint/2010/main" val="9548461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DA529A07-8ACB-44F6-80B4-55F5F5868955}" type="datetimeFigureOut">
              <a:rPr lang="en-IN" smtClean="0"/>
              <a:t>14-01-2025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AD2DE75F-E71B-4958-A34D-9ABCED3637E5}" type="slidenum">
              <a:rPr lang="en-IN" smtClean="0"/>
              <a:t>‹#›</a:t>
            </a:fld>
            <a:endParaRPr lang="en-IN"/>
          </a:p>
        </p:txBody>
      </p:sp>
    </p:spTree>
    <p:extLst>
      <p:ext uri="{BB962C8B-B14F-4D97-AF65-F5344CB8AC3E}">
        <p14:creationId xmlns:p14="http://schemas.microsoft.com/office/powerpoint/2010/main" val="26876613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A529A07-8ACB-44F6-80B4-55F5F5868955}" type="datetimeFigureOut">
              <a:rPr lang="en-IN" smtClean="0"/>
              <a:t>14-01-2025</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AD2DE75F-E71B-4958-A34D-9ABCED3637E5}" type="slidenum">
              <a:rPr lang="en-IN" smtClean="0"/>
              <a:t>‹#›</a:t>
            </a:fld>
            <a:endParaRPr lang="en-IN"/>
          </a:p>
        </p:txBody>
      </p:sp>
    </p:spTree>
    <p:extLst>
      <p:ext uri="{BB962C8B-B14F-4D97-AF65-F5344CB8AC3E}">
        <p14:creationId xmlns:p14="http://schemas.microsoft.com/office/powerpoint/2010/main" val="36060897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42901" y="394406"/>
            <a:ext cx="2256235" cy="1678517"/>
          </a:xfrm>
        </p:spPr>
        <p:txBody>
          <a:bodyPr anchor="b"/>
          <a:lstStyle>
            <a:lvl1pPr algn="l">
              <a:defRPr sz="2000" b="1"/>
            </a:lvl1pPr>
          </a:lstStyle>
          <a:p>
            <a:r>
              <a:rPr lang="en-US" smtClean="0"/>
              <a:t>Click to edit Master title style</a:t>
            </a:r>
            <a:endParaRPr lang="en-IN"/>
          </a:p>
        </p:txBody>
      </p:sp>
      <p:sp>
        <p:nvSpPr>
          <p:cNvPr id="3" name="Content Placeholder 2"/>
          <p:cNvSpPr>
            <a:spLocks noGrp="1"/>
          </p:cNvSpPr>
          <p:nvPr>
            <p:ph idx="1"/>
          </p:nvPr>
        </p:nvSpPr>
        <p:spPr>
          <a:xfrm>
            <a:off x="2681288" y="394406"/>
            <a:ext cx="3833813" cy="845449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342901" y="2072923"/>
            <a:ext cx="2256235" cy="677598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A529A07-8ACB-44F6-80B4-55F5F5868955}" type="datetimeFigureOut">
              <a:rPr lang="en-IN" smtClean="0"/>
              <a:t>14-01-2025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D2DE75F-E71B-4958-A34D-9ABCED3637E5}" type="slidenum">
              <a:rPr lang="en-IN" smtClean="0"/>
              <a:t>‹#›</a:t>
            </a:fld>
            <a:endParaRPr lang="en-IN"/>
          </a:p>
        </p:txBody>
      </p:sp>
    </p:spTree>
    <p:extLst>
      <p:ext uri="{BB962C8B-B14F-4D97-AF65-F5344CB8AC3E}">
        <p14:creationId xmlns:p14="http://schemas.microsoft.com/office/powerpoint/2010/main" val="8131714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44216" y="6934201"/>
            <a:ext cx="4114800" cy="818622"/>
          </a:xfrm>
        </p:spPr>
        <p:txBody>
          <a:bodyPr anchor="b"/>
          <a:lstStyle>
            <a:lvl1pPr algn="l">
              <a:defRPr sz="2000" b="1"/>
            </a:lvl1pPr>
          </a:lstStyle>
          <a:p>
            <a:r>
              <a:rPr lang="en-US" smtClean="0"/>
              <a:t>Click to edit Master title style</a:t>
            </a:r>
            <a:endParaRPr lang="en-IN"/>
          </a:p>
        </p:txBody>
      </p:sp>
      <p:sp>
        <p:nvSpPr>
          <p:cNvPr id="3" name="Picture Placeholder 2"/>
          <p:cNvSpPr>
            <a:spLocks noGrp="1"/>
          </p:cNvSpPr>
          <p:nvPr>
            <p:ph type="pic" idx="1"/>
          </p:nvPr>
        </p:nvSpPr>
        <p:spPr>
          <a:xfrm>
            <a:off x="1344216" y="885119"/>
            <a:ext cx="4114800" cy="59436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1344216" y="7752823"/>
            <a:ext cx="4114800" cy="116257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A529A07-8ACB-44F6-80B4-55F5F5868955}" type="datetimeFigureOut">
              <a:rPr lang="en-IN" smtClean="0"/>
              <a:t>14-01-2025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D2DE75F-E71B-4958-A34D-9ABCED3637E5}" type="slidenum">
              <a:rPr lang="en-IN" smtClean="0"/>
              <a:t>‹#›</a:t>
            </a:fld>
            <a:endParaRPr lang="en-IN"/>
          </a:p>
        </p:txBody>
      </p:sp>
    </p:spTree>
    <p:extLst>
      <p:ext uri="{BB962C8B-B14F-4D97-AF65-F5344CB8AC3E}">
        <p14:creationId xmlns:p14="http://schemas.microsoft.com/office/powerpoint/2010/main" val="30503547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42900" y="396699"/>
            <a:ext cx="6172200" cy="1651000"/>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342900" y="2311402"/>
            <a:ext cx="6172200" cy="653750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342900" y="9181396"/>
            <a:ext cx="1600200" cy="527402"/>
          </a:xfrm>
          <a:prstGeom prst="rect">
            <a:avLst/>
          </a:prstGeom>
        </p:spPr>
        <p:txBody>
          <a:bodyPr vert="horz" lIns="91440" tIns="45720" rIns="91440" bIns="45720" rtlCol="0" anchor="ctr"/>
          <a:lstStyle>
            <a:lvl1pPr algn="l">
              <a:defRPr sz="1200">
                <a:solidFill>
                  <a:schemeClr val="tx1">
                    <a:tint val="75000"/>
                  </a:schemeClr>
                </a:solidFill>
              </a:defRPr>
            </a:lvl1pPr>
          </a:lstStyle>
          <a:p>
            <a:fld id="{DA529A07-8ACB-44F6-80B4-55F5F5868955}" type="datetimeFigureOut">
              <a:rPr lang="en-IN" smtClean="0"/>
              <a:t>14-01-2025</a:t>
            </a:fld>
            <a:endParaRPr lang="en-IN"/>
          </a:p>
        </p:txBody>
      </p:sp>
      <p:sp>
        <p:nvSpPr>
          <p:cNvPr id="5" name="Footer Placeholder 4"/>
          <p:cNvSpPr>
            <a:spLocks noGrp="1"/>
          </p:cNvSpPr>
          <p:nvPr>
            <p:ph type="ftr" sz="quarter" idx="3"/>
          </p:nvPr>
        </p:nvSpPr>
        <p:spPr>
          <a:xfrm>
            <a:off x="2343150" y="9181396"/>
            <a:ext cx="2171700" cy="527402"/>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4914900" y="9181396"/>
            <a:ext cx="1600200" cy="527402"/>
          </a:xfrm>
          <a:prstGeom prst="rect">
            <a:avLst/>
          </a:prstGeom>
        </p:spPr>
        <p:txBody>
          <a:bodyPr vert="horz" lIns="91440" tIns="45720" rIns="91440" bIns="45720" rtlCol="0" anchor="ctr"/>
          <a:lstStyle>
            <a:lvl1pPr algn="r">
              <a:defRPr sz="1200">
                <a:solidFill>
                  <a:schemeClr val="tx1">
                    <a:tint val="75000"/>
                  </a:schemeClr>
                </a:solidFill>
              </a:defRPr>
            </a:lvl1pPr>
          </a:lstStyle>
          <a:p>
            <a:fld id="{AD2DE75F-E71B-4958-A34D-9ABCED3637E5}" type="slidenum">
              <a:rPr lang="en-IN" smtClean="0"/>
              <a:t>‹#›</a:t>
            </a:fld>
            <a:endParaRPr lang="en-IN"/>
          </a:p>
        </p:txBody>
      </p:sp>
    </p:spTree>
    <p:extLst>
      <p:ext uri="{BB962C8B-B14F-4D97-AF65-F5344CB8AC3E}">
        <p14:creationId xmlns:p14="http://schemas.microsoft.com/office/powerpoint/2010/main" val="236145222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2" Type="http://schemas.openxmlformats.org/officeDocument/2006/relationships/hyperlink" Target="https://github.com/Roysubh/Visualizing-Terrain-with-Python-Creating-Digital-Elevation-Models-from-Google-Earth-Coordinates/blob/main/Code.ipynb" TargetMode="Externa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cstate="print">
            <a:extLst>
              <a:ext uri="{28A0092B-C50C-407E-A947-70E740481C1C}">
                <a14:useLocalDpi xmlns:a14="http://schemas.microsoft.com/office/drawing/2010/main" val="0"/>
              </a:ext>
            </a:extLst>
          </a:blip>
          <a:srcRect t="8588" b="3316"/>
          <a:stretch/>
        </p:blipFill>
        <p:spPr>
          <a:xfrm>
            <a:off x="-17140" y="4939698"/>
            <a:ext cx="6858000" cy="4981854"/>
          </a:xfrm>
          <a:prstGeom prst="rect">
            <a:avLst/>
          </a:prstGeom>
        </p:spPr>
      </p:pic>
      <p:sp>
        <p:nvSpPr>
          <p:cNvPr id="4" name="Rectangle 3"/>
          <p:cNvSpPr/>
          <p:nvPr/>
        </p:nvSpPr>
        <p:spPr>
          <a:xfrm>
            <a:off x="0" y="0"/>
            <a:ext cx="6858000" cy="707886"/>
          </a:xfrm>
          <a:prstGeom prst="rect">
            <a:avLst/>
          </a:prstGeom>
        </p:spPr>
        <p:txBody>
          <a:bodyPr wrap="square">
            <a:spAutoFit/>
          </a:bodyPr>
          <a:lstStyle/>
          <a:p>
            <a:pPr algn="ctr"/>
            <a:r>
              <a:rPr lang="en-US" sz="2000" dirty="0">
                <a:latin typeface="Times New Roman" pitchFamily="18" charset="0"/>
                <a:cs typeface="Times New Roman" pitchFamily="18" charset="0"/>
              </a:rPr>
              <a:t>Visualizing Terrain with Python: Creating Digital Elevation Models from Google Earth Coordinates</a:t>
            </a:r>
            <a:endParaRPr lang="en-IN" sz="2000" dirty="0">
              <a:latin typeface="Times New Roman" pitchFamily="18" charset="0"/>
              <a:cs typeface="Times New Roman" pitchFamily="18" charset="0"/>
            </a:endParaRPr>
          </a:p>
        </p:txBody>
      </p:sp>
      <p:sp>
        <p:nvSpPr>
          <p:cNvPr id="5" name="Rectangle 4"/>
          <p:cNvSpPr/>
          <p:nvPr/>
        </p:nvSpPr>
        <p:spPr>
          <a:xfrm>
            <a:off x="4821835" y="9627077"/>
            <a:ext cx="2105310" cy="307777"/>
          </a:xfrm>
          <a:prstGeom prst="rect">
            <a:avLst/>
          </a:prstGeom>
        </p:spPr>
        <p:txBody>
          <a:bodyPr wrap="square">
            <a:spAutoFit/>
          </a:bodyPr>
          <a:lstStyle/>
          <a:p>
            <a:pPr algn="r"/>
            <a:r>
              <a:rPr lang="en-US" sz="1400" dirty="0" err="1" smtClean="0">
                <a:latin typeface="Edwardian Script ITC" pitchFamily="66" charset="0"/>
                <a:cs typeface="Times New Roman" pitchFamily="18" charset="0"/>
              </a:rPr>
              <a:t>Subham</a:t>
            </a:r>
            <a:r>
              <a:rPr lang="en-US" sz="1400" dirty="0">
                <a:latin typeface="Edwardian Script ITC" pitchFamily="66" charset="0"/>
                <a:cs typeface="Times New Roman" pitchFamily="18" charset="0"/>
              </a:rPr>
              <a:t> </a:t>
            </a:r>
            <a:r>
              <a:rPr lang="en-US" sz="1400" dirty="0" smtClean="0">
                <a:latin typeface="Edwardian Script ITC" pitchFamily="66" charset="0"/>
                <a:cs typeface="Times New Roman" pitchFamily="18" charset="0"/>
              </a:rPr>
              <a:t>Roy</a:t>
            </a:r>
            <a:endParaRPr lang="en-US" sz="1050" dirty="0" smtClean="0">
              <a:latin typeface="Edwardian Script ITC" pitchFamily="66" charset="0"/>
              <a:cs typeface="Times New Roman" pitchFamily="18" charset="0"/>
            </a:endParaRPr>
          </a:p>
        </p:txBody>
      </p:sp>
      <p:grpSp>
        <p:nvGrpSpPr>
          <p:cNvPr id="13" name="Group 12"/>
          <p:cNvGrpSpPr/>
          <p:nvPr/>
        </p:nvGrpSpPr>
        <p:grpSpPr>
          <a:xfrm>
            <a:off x="440440" y="848544"/>
            <a:ext cx="5977120" cy="3983622"/>
            <a:chOff x="440440" y="848544"/>
            <a:chExt cx="5977120" cy="3983622"/>
          </a:xfrm>
        </p:grpSpPr>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40440" y="848544"/>
              <a:ext cx="5977120" cy="3983622"/>
            </a:xfrm>
            <a:prstGeom prst="rect">
              <a:avLst/>
            </a:prstGeom>
            <a:ln>
              <a:solidFill>
                <a:schemeClr val="tx1"/>
              </a:solidFill>
            </a:ln>
          </p:spPr>
        </p:pic>
        <p:sp>
          <p:nvSpPr>
            <p:cNvPr id="8" name="Isosceles Triangle 7"/>
            <p:cNvSpPr/>
            <p:nvPr/>
          </p:nvSpPr>
          <p:spPr>
            <a:xfrm>
              <a:off x="3659312" y="2475584"/>
              <a:ext cx="216024" cy="240437"/>
            </a:xfrm>
            <a:prstGeom prst="triangle">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Rectangle 8"/>
            <p:cNvSpPr/>
            <p:nvPr/>
          </p:nvSpPr>
          <p:spPr>
            <a:xfrm>
              <a:off x="3721676" y="2680705"/>
              <a:ext cx="1656184" cy="338554"/>
            </a:xfrm>
            <a:prstGeom prst="rect">
              <a:avLst/>
            </a:prstGeom>
          </p:spPr>
          <p:txBody>
            <a:bodyPr wrap="square">
              <a:spAutoFit/>
            </a:bodyPr>
            <a:lstStyle/>
            <a:p>
              <a:r>
                <a:rPr lang="en-US" sz="1600" b="1" dirty="0" err="1" smtClean="0">
                  <a:solidFill>
                    <a:schemeClr val="bg1"/>
                  </a:solidFill>
                  <a:effectLst>
                    <a:outerShdw blurRad="38100" dist="38100" dir="2700000" algn="tl">
                      <a:srgbClr val="000000">
                        <a:alpha val="43137"/>
                      </a:srgbClr>
                    </a:outerShdw>
                  </a:effectLst>
                  <a:latin typeface="Times New Roman" pitchFamily="18" charset="0"/>
                  <a:cs typeface="Times New Roman" pitchFamily="18" charset="0"/>
                </a:rPr>
                <a:t>Rudraprayag</a:t>
              </a:r>
              <a:endParaRPr lang="en-IN" sz="1600" b="1" dirty="0">
                <a:solidFill>
                  <a:schemeClr val="bg1"/>
                </a:solidFill>
                <a:effectLst>
                  <a:outerShdw blurRad="38100" dist="38100" dir="2700000" algn="tl">
                    <a:srgbClr val="000000">
                      <a:alpha val="43137"/>
                    </a:srgbClr>
                  </a:outerShdw>
                </a:effectLst>
                <a:latin typeface="Times New Roman" pitchFamily="18" charset="0"/>
                <a:cs typeface="Times New Roman" pitchFamily="18" charset="0"/>
              </a:endParaRPr>
            </a:p>
          </p:txBody>
        </p:sp>
        <p:sp>
          <p:nvSpPr>
            <p:cNvPr id="10" name="Rectangle 9"/>
            <p:cNvSpPr/>
            <p:nvPr/>
          </p:nvSpPr>
          <p:spPr>
            <a:xfrm rot="864786">
              <a:off x="4651341" y="1628151"/>
              <a:ext cx="1656184" cy="307777"/>
            </a:xfrm>
            <a:prstGeom prst="rect">
              <a:avLst/>
            </a:prstGeom>
          </p:spPr>
          <p:txBody>
            <a:bodyPr wrap="square">
              <a:spAutoFit/>
            </a:bodyPr>
            <a:lstStyle/>
            <a:p>
              <a:r>
                <a:rPr lang="en-US" sz="1400" b="1" dirty="0" err="1" smtClean="0">
                  <a:solidFill>
                    <a:schemeClr val="bg1"/>
                  </a:solidFill>
                  <a:effectLst>
                    <a:outerShdw blurRad="38100" dist="38100" dir="2700000" algn="tl">
                      <a:srgbClr val="000000">
                        <a:alpha val="43137"/>
                      </a:srgbClr>
                    </a:outerShdw>
                  </a:effectLst>
                  <a:latin typeface="Times New Roman" pitchFamily="18" charset="0"/>
                  <a:cs typeface="Times New Roman" pitchFamily="18" charset="0"/>
                </a:rPr>
                <a:t>Alaknanda</a:t>
              </a:r>
              <a:r>
                <a:rPr lang="en-US" sz="1400" b="1" dirty="0" smtClean="0">
                  <a:solidFill>
                    <a:schemeClr val="bg1"/>
                  </a:solidFill>
                  <a:effectLst>
                    <a:outerShdw blurRad="38100" dist="38100" dir="2700000" algn="tl">
                      <a:srgbClr val="000000">
                        <a:alpha val="43137"/>
                      </a:srgbClr>
                    </a:outerShdw>
                  </a:effectLst>
                  <a:latin typeface="Times New Roman" pitchFamily="18" charset="0"/>
                  <a:cs typeface="Times New Roman" pitchFamily="18" charset="0"/>
                </a:rPr>
                <a:t> River</a:t>
              </a:r>
              <a:endParaRPr lang="en-IN" sz="1400" b="1" dirty="0">
                <a:solidFill>
                  <a:schemeClr val="bg1"/>
                </a:solidFill>
                <a:effectLst>
                  <a:outerShdw blurRad="38100" dist="38100" dir="2700000" algn="tl">
                    <a:srgbClr val="000000">
                      <a:alpha val="43137"/>
                    </a:srgbClr>
                  </a:outerShdw>
                </a:effectLst>
                <a:latin typeface="Times New Roman" pitchFamily="18" charset="0"/>
                <a:cs typeface="Times New Roman" pitchFamily="18" charset="0"/>
              </a:endParaRPr>
            </a:p>
          </p:txBody>
        </p:sp>
        <p:sp>
          <p:nvSpPr>
            <p:cNvPr id="11" name="Rectangle 10"/>
            <p:cNvSpPr/>
            <p:nvPr/>
          </p:nvSpPr>
          <p:spPr>
            <a:xfrm rot="16397983">
              <a:off x="2502595" y="1628151"/>
              <a:ext cx="1656184" cy="307777"/>
            </a:xfrm>
            <a:prstGeom prst="rect">
              <a:avLst/>
            </a:prstGeom>
          </p:spPr>
          <p:txBody>
            <a:bodyPr wrap="square">
              <a:spAutoFit/>
            </a:bodyPr>
            <a:lstStyle/>
            <a:p>
              <a:r>
                <a:rPr lang="en-US" sz="1400" b="1" dirty="0" err="1" smtClean="0">
                  <a:solidFill>
                    <a:schemeClr val="bg1"/>
                  </a:solidFill>
                  <a:effectLst>
                    <a:outerShdw blurRad="38100" dist="38100" dir="2700000" algn="tl">
                      <a:srgbClr val="000000">
                        <a:alpha val="43137"/>
                      </a:srgbClr>
                    </a:outerShdw>
                  </a:effectLst>
                  <a:latin typeface="Times New Roman" pitchFamily="18" charset="0"/>
                  <a:cs typeface="Times New Roman" pitchFamily="18" charset="0"/>
                </a:rPr>
                <a:t>Mandakini</a:t>
              </a:r>
              <a:r>
                <a:rPr lang="en-US" sz="1400" b="1" dirty="0" smtClean="0">
                  <a:solidFill>
                    <a:schemeClr val="bg1"/>
                  </a:solidFill>
                  <a:effectLst>
                    <a:outerShdw blurRad="38100" dist="38100" dir="2700000" algn="tl">
                      <a:srgbClr val="000000">
                        <a:alpha val="43137"/>
                      </a:srgbClr>
                    </a:outerShdw>
                  </a:effectLst>
                  <a:latin typeface="Times New Roman" pitchFamily="18" charset="0"/>
                  <a:cs typeface="Times New Roman" pitchFamily="18" charset="0"/>
                </a:rPr>
                <a:t> River</a:t>
              </a:r>
              <a:endParaRPr lang="en-IN" sz="1400" b="1" dirty="0">
                <a:solidFill>
                  <a:schemeClr val="bg1"/>
                </a:solidFill>
                <a:effectLst>
                  <a:outerShdw blurRad="38100" dist="38100" dir="2700000" algn="tl">
                    <a:srgbClr val="000000">
                      <a:alpha val="43137"/>
                    </a:srgbClr>
                  </a:outerShdw>
                </a:effectLst>
                <a:latin typeface="Times New Roman" pitchFamily="18" charset="0"/>
                <a:cs typeface="Times New Roman" pitchFamily="18" charset="0"/>
              </a:endParaRPr>
            </a:p>
          </p:txBody>
        </p:sp>
        <p:sp>
          <p:nvSpPr>
            <p:cNvPr id="12" name="Rectangle 11"/>
            <p:cNvSpPr/>
            <p:nvPr/>
          </p:nvSpPr>
          <p:spPr>
            <a:xfrm rot="20143954">
              <a:off x="1969704" y="3700398"/>
              <a:ext cx="1656184" cy="307777"/>
            </a:xfrm>
            <a:prstGeom prst="rect">
              <a:avLst/>
            </a:prstGeom>
          </p:spPr>
          <p:txBody>
            <a:bodyPr wrap="square">
              <a:spAutoFit/>
            </a:bodyPr>
            <a:lstStyle/>
            <a:p>
              <a:r>
                <a:rPr lang="en-US" sz="1400" b="1" dirty="0" err="1" smtClean="0">
                  <a:solidFill>
                    <a:schemeClr val="bg1"/>
                  </a:solidFill>
                  <a:effectLst>
                    <a:outerShdw blurRad="38100" dist="38100" dir="2700000" algn="tl">
                      <a:srgbClr val="000000">
                        <a:alpha val="43137"/>
                      </a:srgbClr>
                    </a:outerShdw>
                  </a:effectLst>
                  <a:latin typeface="Times New Roman" pitchFamily="18" charset="0"/>
                  <a:cs typeface="Times New Roman" pitchFamily="18" charset="0"/>
                </a:rPr>
                <a:t>Alaknanda</a:t>
              </a:r>
              <a:r>
                <a:rPr lang="en-US" sz="1400" b="1" dirty="0" smtClean="0">
                  <a:solidFill>
                    <a:schemeClr val="bg1"/>
                  </a:solidFill>
                  <a:effectLst>
                    <a:outerShdw blurRad="38100" dist="38100" dir="2700000" algn="tl">
                      <a:srgbClr val="000000">
                        <a:alpha val="43137"/>
                      </a:srgbClr>
                    </a:outerShdw>
                  </a:effectLst>
                  <a:latin typeface="Times New Roman" pitchFamily="18" charset="0"/>
                  <a:cs typeface="Times New Roman" pitchFamily="18" charset="0"/>
                </a:rPr>
                <a:t> River</a:t>
              </a:r>
              <a:endParaRPr lang="en-IN" sz="1400" b="1" dirty="0">
                <a:solidFill>
                  <a:schemeClr val="bg1"/>
                </a:solidFill>
                <a:effectLst>
                  <a:outerShdw blurRad="38100" dist="38100" dir="2700000" algn="tl">
                    <a:srgbClr val="000000">
                      <a:alpha val="43137"/>
                    </a:srgbClr>
                  </a:outerShdw>
                </a:effectLst>
                <a:latin typeface="Times New Roman" pitchFamily="18" charset="0"/>
                <a:cs typeface="Times New Roman" pitchFamily="18" charset="0"/>
              </a:endParaRPr>
            </a:p>
          </p:txBody>
        </p:sp>
      </p:grpSp>
    </p:spTree>
    <p:extLst>
      <p:ext uri="{BB962C8B-B14F-4D97-AF65-F5344CB8AC3E}">
        <p14:creationId xmlns:p14="http://schemas.microsoft.com/office/powerpoint/2010/main" val="248736671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6858000" cy="2554545"/>
          </a:xfrm>
          <a:prstGeom prst="rect">
            <a:avLst/>
          </a:prstGeom>
        </p:spPr>
        <p:txBody>
          <a:bodyPr wrap="square">
            <a:spAutoFit/>
          </a:bodyPr>
          <a:lstStyle/>
          <a:p>
            <a:r>
              <a:rPr lang="en-US" sz="2000" dirty="0" smtClean="0">
                <a:latin typeface="Times New Roman" pitchFamily="18" charset="0"/>
                <a:cs typeface="Times New Roman" pitchFamily="18" charset="0"/>
              </a:rPr>
              <a:t>Steps:</a:t>
            </a:r>
          </a:p>
          <a:p>
            <a:pPr marL="285750" indent="-285750">
              <a:buFont typeface="Wingdings" pitchFamily="2" charset="2"/>
              <a:buChar char="Ø"/>
            </a:pPr>
            <a:r>
              <a:rPr lang="en-US" sz="1400" dirty="0" smtClean="0">
                <a:latin typeface="Times New Roman" pitchFamily="18" charset="0"/>
                <a:cs typeface="Times New Roman" pitchFamily="18" charset="0"/>
              </a:rPr>
              <a:t>Open Google Earth.</a:t>
            </a:r>
          </a:p>
          <a:p>
            <a:pPr marL="285750" indent="-285750">
              <a:buFont typeface="Wingdings" pitchFamily="2" charset="2"/>
              <a:buChar char="Ø"/>
            </a:pPr>
            <a:r>
              <a:rPr lang="en-US" sz="1400" dirty="0" smtClean="0">
                <a:latin typeface="Times New Roman" pitchFamily="18" charset="0"/>
                <a:cs typeface="Times New Roman" pitchFamily="18" charset="0"/>
              </a:rPr>
              <a:t>Click on the "Add Path" option. A new window will appear. In the window, enter a name((e.g., </a:t>
            </a:r>
            <a:r>
              <a:rPr lang="en-US" sz="1400" dirty="0" err="1" smtClean="0">
                <a:latin typeface="Times New Roman" pitchFamily="18" charset="0"/>
                <a:cs typeface="Times New Roman" pitchFamily="18" charset="0"/>
              </a:rPr>
              <a:t>Rudraprayag_DEM</a:t>
            </a:r>
            <a:r>
              <a:rPr lang="en-US" sz="1400" dirty="0" smtClean="0">
                <a:latin typeface="Times New Roman" pitchFamily="18" charset="0"/>
                <a:cs typeface="Times New Roman" pitchFamily="18" charset="0"/>
              </a:rPr>
              <a:t>) in the "Name" field.</a:t>
            </a:r>
          </a:p>
          <a:p>
            <a:pPr marL="285750" indent="-285750">
              <a:buFont typeface="Wingdings" pitchFamily="2" charset="2"/>
              <a:buChar char="Ø"/>
            </a:pPr>
            <a:r>
              <a:rPr lang="en-US" sz="1400" dirty="0" smtClean="0">
                <a:latin typeface="Times New Roman" pitchFamily="18" charset="0"/>
                <a:cs typeface="Times New Roman" pitchFamily="18" charset="0"/>
              </a:rPr>
              <a:t>Use the left mouse button to click and hold on the overview map. Draw a line by tracing the area where you want to collect points for creating the DEM.</a:t>
            </a:r>
          </a:p>
          <a:p>
            <a:pPr marL="285750" indent="-285750">
              <a:buFont typeface="Wingdings" pitchFamily="2" charset="2"/>
              <a:buChar char="Ø"/>
            </a:pPr>
            <a:r>
              <a:rPr lang="en-US" sz="1400" dirty="0" smtClean="0">
                <a:latin typeface="Times New Roman" pitchFamily="18" charset="0"/>
                <a:cs typeface="Times New Roman" pitchFamily="18" charset="0"/>
              </a:rPr>
              <a:t>Once you have collected the points, click "OK" in the Add Path window.</a:t>
            </a:r>
          </a:p>
          <a:p>
            <a:pPr marL="285750" indent="-285750">
              <a:buFont typeface="Wingdings" pitchFamily="2" charset="2"/>
              <a:buChar char="Ø"/>
            </a:pPr>
            <a:r>
              <a:rPr lang="en-US" sz="1400" dirty="0" smtClean="0">
                <a:latin typeface="Times New Roman" pitchFamily="18" charset="0"/>
                <a:cs typeface="Times New Roman" pitchFamily="18" charset="0"/>
              </a:rPr>
              <a:t>You will see this file in the 3D Viewer panel with the name you provided.</a:t>
            </a:r>
          </a:p>
          <a:p>
            <a:pPr marL="285750" indent="-285750">
              <a:buFont typeface="Wingdings" pitchFamily="2" charset="2"/>
              <a:buChar char="Ø"/>
            </a:pPr>
            <a:r>
              <a:rPr lang="en-US" sz="1400" dirty="0" smtClean="0">
                <a:latin typeface="Times New Roman" pitchFamily="18" charset="0"/>
                <a:cs typeface="Times New Roman" pitchFamily="18" charset="0"/>
              </a:rPr>
              <a:t>Select the file, then right-click on it. A window will appear. From that window, select the "Save Place As" option and click on it. Choose the location on your local system where you want to save the file, and ensure the file type is set to .</a:t>
            </a:r>
            <a:r>
              <a:rPr lang="en-US" sz="1400" dirty="0" err="1" smtClean="0">
                <a:latin typeface="Times New Roman" pitchFamily="18" charset="0"/>
                <a:cs typeface="Times New Roman" pitchFamily="18" charset="0"/>
              </a:rPr>
              <a:t>kmz</a:t>
            </a:r>
            <a:r>
              <a:rPr lang="en-US" sz="1400" dirty="0" smtClean="0">
                <a:latin typeface="Times New Roman" pitchFamily="18" charset="0"/>
                <a:cs typeface="Times New Roman" pitchFamily="18" charset="0"/>
              </a:rPr>
              <a:t>.</a:t>
            </a:r>
          </a:p>
        </p:txBody>
      </p:sp>
      <p:grpSp>
        <p:nvGrpSpPr>
          <p:cNvPr id="3" name="Group 2"/>
          <p:cNvGrpSpPr/>
          <p:nvPr/>
        </p:nvGrpSpPr>
        <p:grpSpPr>
          <a:xfrm>
            <a:off x="24517" y="2310739"/>
            <a:ext cx="6811449" cy="4365288"/>
            <a:chOff x="46551" y="2310739"/>
            <a:chExt cx="6811449" cy="4365288"/>
          </a:xfrm>
        </p:grpSpPr>
        <p:pic>
          <p:nvPicPr>
            <p:cNvPr id="1026" name="Picture 2"/>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18363" t="7538"/>
            <a:stretch/>
          </p:blipFill>
          <p:spPr bwMode="auto">
            <a:xfrm>
              <a:off x="1284514" y="2861592"/>
              <a:ext cx="5573485" cy="3814435"/>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551" y="2310739"/>
              <a:ext cx="6811449" cy="572888"/>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8"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551" y="2894644"/>
              <a:ext cx="1746556" cy="2095867"/>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9"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6551" y="5001528"/>
              <a:ext cx="1746556" cy="1659066"/>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5" name="Rectangle 4"/>
          <p:cNvSpPr/>
          <p:nvPr/>
        </p:nvSpPr>
        <p:spPr>
          <a:xfrm>
            <a:off x="3386172" y="2619217"/>
            <a:ext cx="346987" cy="28644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Rectangle 10"/>
          <p:cNvSpPr/>
          <p:nvPr/>
        </p:nvSpPr>
        <p:spPr>
          <a:xfrm>
            <a:off x="10227" y="3113843"/>
            <a:ext cx="1753843" cy="19564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Rectangle 11"/>
          <p:cNvSpPr/>
          <p:nvPr/>
        </p:nvSpPr>
        <p:spPr>
          <a:xfrm>
            <a:off x="937298" y="4807820"/>
            <a:ext cx="419855" cy="161690"/>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Rectangle 12"/>
          <p:cNvSpPr/>
          <p:nvPr/>
        </p:nvSpPr>
        <p:spPr>
          <a:xfrm>
            <a:off x="890535" y="6026463"/>
            <a:ext cx="818180" cy="161690"/>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Rectangle 13"/>
          <p:cNvSpPr/>
          <p:nvPr/>
        </p:nvSpPr>
        <p:spPr>
          <a:xfrm>
            <a:off x="116632" y="5385048"/>
            <a:ext cx="818180" cy="161690"/>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6" name="Group 5"/>
          <p:cNvGrpSpPr/>
          <p:nvPr/>
        </p:nvGrpSpPr>
        <p:grpSpPr>
          <a:xfrm>
            <a:off x="2483" y="6715147"/>
            <a:ext cx="3282502" cy="3168819"/>
            <a:chOff x="2483" y="6737181"/>
            <a:chExt cx="3282502" cy="3168819"/>
          </a:xfrm>
        </p:grpSpPr>
        <p:pic>
          <p:nvPicPr>
            <p:cNvPr id="1030" name="Picture 6"/>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483" y="6737181"/>
              <a:ext cx="3282502" cy="3168819"/>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5" name="Rectangle 14"/>
            <p:cNvSpPr/>
            <p:nvPr/>
          </p:nvSpPr>
          <p:spPr>
            <a:xfrm>
              <a:off x="620688" y="9252297"/>
              <a:ext cx="818180" cy="38125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Rectangle 15"/>
            <p:cNvSpPr/>
            <p:nvPr/>
          </p:nvSpPr>
          <p:spPr>
            <a:xfrm>
              <a:off x="2128058" y="9664916"/>
              <a:ext cx="558828" cy="19564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18" name="Rectangle 17"/>
          <p:cNvSpPr/>
          <p:nvPr/>
        </p:nvSpPr>
        <p:spPr>
          <a:xfrm>
            <a:off x="3709503" y="8208715"/>
            <a:ext cx="676182" cy="38125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Rectangle 19"/>
          <p:cNvSpPr/>
          <p:nvPr/>
        </p:nvSpPr>
        <p:spPr>
          <a:xfrm>
            <a:off x="4625367" y="8189862"/>
            <a:ext cx="2105310" cy="400110"/>
          </a:xfrm>
          <a:prstGeom prst="rect">
            <a:avLst/>
          </a:prstGeom>
        </p:spPr>
        <p:txBody>
          <a:bodyPr wrap="square">
            <a:spAutoFit/>
          </a:bodyPr>
          <a:lstStyle/>
          <a:p>
            <a:r>
              <a:rPr lang="en-US" sz="2000" dirty="0" smtClean="0">
                <a:latin typeface="Times New Roman" pitchFamily="18" charset="0"/>
                <a:cs typeface="Times New Roman" pitchFamily="18" charset="0"/>
              </a:rPr>
              <a:t>Instruction box</a:t>
            </a:r>
            <a:endParaRPr lang="en-US" sz="1400" dirty="0" smtClean="0">
              <a:latin typeface="Times New Roman" pitchFamily="18" charset="0"/>
              <a:cs typeface="Times New Roman" pitchFamily="18" charset="0"/>
            </a:endParaRPr>
          </a:p>
        </p:txBody>
      </p:sp>
      <p:sp>
        <p:nvSpPr>
          <p:cNvPr id="21" name="Rectangle 20"/>
          <p:cNvSpPr/>
          <p:nvPr/>
        </p:nvSpPr>
        <p:spPr>
          <a:xfrm>
            <a:off x="4821835" y="9627077"/>
            <a:ext cx="2105310" cy="307777"/>
          </a:xfrm>
          <a:prstGeom prst="rect">
            <a:avLst/>
          </a:prstGeom>
        </p:spPr>
        <p:txBody>
          <a:bodyPr wrap="square">
            <a:spAutoFit/>
          </a:bodyPr>
          <a:lstStyle/>
          <a:p>
            <a:pPr algn="r"/>
            <a:r>
              <a:rPr lang="en-US" sz="1400" dirty="0" err="1" smtClean="0">
                <a:latin typeface="Edwardian Script ITC" pitchFamily="66" charset="0"/>
                <a:cs typeface="Times New Roman" pitchFamily="18" charset="0"/>
              </a:rPr>
              <a:t>Subham</a:t>
            </a:r>
            <a:r>
              <a:rPr lang="en-US" sz="1400" dirty="0">
                <a:latin typeface="Edwardian Script ITC" pitchFamily="66" charset="0"/>
                <a:cs typeface="Times New Roman" pitchFamily="18" charset="0"/>
              </a:rPr>
              <a:t> </a:t>
            </a:r>
            <a:r>
              <a:rPr lang="en-US" sz="1400" dirty="0" smtClean="0">
                <a:latin typeface="Edwardian Script ITC" pitchFamily="66" charset="0"/>
                <a:cs typeface="Times New Roman" pitchFamily="18" charset="0"/>
              </a:rPr>
              <a:t>Roy</a:t>
            </a:r>
            <a:endParaRPr lang="en-US" sz="1050" dirty="0" smtClean="0">
              <a:latin typeface="Edwardian Script ITC" pitchFamily="66" charset="0"/>
              <a:cs typeface="Times New Roman" pitchFamily="18" charset="0"/>
            </a:endParaRPr>
          </a:p>
        </p:txBody>
      </p:sp>
    </p:spTree>
    <p:extLst>
      <p:ext uri="{BB962C8B-B14F-4D97-AF65-F5344CB8AC3E}">
        <p14:creationId xmlns:p14="http://schemas.microsoft.com/office/powerpoint/2010/main" val="108645397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6858000" cy="1600438"/>
          </a:xfrm>
          <a:prstGeom prst="rect">
            <a:avLst/>
          </a:prstGeom>
        </p:spPr>
        <p:txBody>
          <a:bodyPr wrap="square">
            <a:spAutoFit/>
          </a:bodyPr>
          <a:lstStyle/>
          <a:p>
            <a:pPr marL="285750" indent="-285750">
              <a:buFont typeface="Wingdings" pitchFamily="2" charset="2"/>
              <a:buChar char="Ø"/>
            </a:pPr>
            <a:r>
              <a:rPr lang="en-US" sz="1400" dirty="0">
                <a:latin typeface="Times New Roman" pitchFamily="18" charset="0"/>
                <a:cs typeface="Times New Roman" pitchFamily="18" charset="0"/>
                <a:hlinkClick r:id="rId2"/>
              </a:rPr>
              <a:t>https://github.com/Roysubh/Visualizing-Terrain-with-Python-Creating-Digital-Elevation-Models-from-Google-Earth-Coordinates/blob/main/Code.ipynb</a:t>
            </a:r>
            <a:endParaRPr lang="en-US" sz="1400" dirty="0">
              <a:latin typeface="Times New Roman" pitchFamily="18" charset="0"/>
              <a:cs typeface="Times New Roman" pitchFamily="18" charset="0"/>
            </a:endParaRPr>
          </a:p>
          <a:p>
            <a:pPr marL="285750" indent="-285750">
              <a:buFont typeface="Wingdings" pitchFamily="2" charset="2"/>
              <a:buChar char="Ø"/>
            </a:pPr>
            <a:endParaRPr lang="en-US" sz="1400" dirty="0">
              <a:latin typeface="Times New Roman" pitchFamily="18" charset="0"/>
              <a:cs typeface="Times New Roman" pitchFamily="18" charset="0"/>
            </a:endParaRPr>
          </a:p>
          <a:p>
            <a:pPr marL="285750" indent="-285750">
              <a:buFont typeface="Wingdings" pitchFamily="2" charset="2"/>
              <a:buChar char="Ø"/>
            </a:pPr>
            <a:r>
              <a:rPr lang="en-US" sz="1400" dirty="0">
                <a:latin typeface="Times New Roman" pitchFamily="18" charset="0"/>
                <a:cs typeface="Times New Roman" pitchFamily="18" charset="0"/>
              </a:rPr>
              <a:t>download the code from the following GitHub link and upload it to your </a:t>
            </a:r>
            <a:r>
              <a:rPr lang="en-US" sz="1400" dirty="0" err="1">
                <a:latin typeface="Times New Roman" pitchFamily="18" charset="0"/>
                <a:cs typeface="Times New Roman" pitchFamily="18" charset="0"/>
              </a:rPr>
              <a:t>Jupyter</a:t>
            </a:r>
            <a:r>
              <a:rPr lang="en-US" sz="1400" dirty="0">
                <a:latin typeface="Times New Roman" pitchFamily="18" charset="0"/>
                <a:cs typeface="Times New Roman" pitchFamily="18" charset="0"/>
              </a:rPr>
              <a:t> Notebook </a:t>
            </a:r>
            <a:r>
              <a:rPr lang="en-US" sz="1400" dirty="0">
                <a:latin typeface="Times New Roman" pitchFamily="18" charset="0"/>
                <a:cs typeface="Times New Roman" pitchFamily="18" charset="0"/>
              </a:rPr>
              <a:t>environment.</a:t>
            </a:r>
          </a:p>
          <a:p>
            <a:pPr marL="285750" indent="-285750">
              <a:buFont typeface="Wingdings" pitchFamily="2" charset="2"/>
              <a:buChar char="Ø"/>
            </a:pPr>
            <a:r>
              <a:rPr lang="en-US" sz="1400" dirty="0" smtClean="0">
                <a:latin typeface="Times New Roman" pitchFamily="18" charset="0"/>
                <a:cs typeface="Times New Roman" pitchFamily="18" charset="0"/>
              </a:rPr>
              <a:t>Once </a:t>
            </a:r>
            <a:r>
              <a:rPr lang="en-US" sz="1400" dirty="0">
                <a:latin typeface="Times New Roman" pitchFamily="18" charset="0"/>
                <a:cs typeface="Times New Roman" pitchFamily="18" charset="0"/>
              </a:rPr>
              <a:t>the code is uploaded, kindly proceed with the further steps as described in the script.</a:t>
            </a:r>
            <a:endParaRPr lang="en-US" sz="1400" dirty="0">
              <a:latin typeface="Times New Roman" pitchFamily="18" charset="0"/>
              <a:cs typeface="Times New Roman" pitchFamily="18" charset="0"/>
            </a:endParaRPr>
          </a:p>
        </p:txBody>
      </p:sp>
    </p:spTree>
    <p:extLst>
      <p:ext uri="{BB962C8B-B14F-4D97-AF65-F5344CB8AC3E}">
        <p14:creationId xmlns:p14="http://schemas.microsoft.com/office/powerpoint/2010/main" val="191813452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162</TotalTime>
  <Words>226</Words>
  <Application>Microsoft Office PowerPoint</Application>
  <PresentationFormat>A4 Paper (210x297 mm)</PresentationFormat>
  <Paragraphs>19</Paragraphs>
  <Slides>3</Slides>
  <Notes>0</Notes>
  <HiddenSlides>0</HiddenSlides>
  <MMClips>0</MMClips>
  <ScaleCrop>false</ScaleCrop>
  <HeadingPairs>
    <vt:vector size="4" baseType="variant">
      <vt:variant>
        <vt:lpstr>Theme</vt:lpstr>
      </vt:variant>
      <vt:variant>
        <vt:i4>1</vt:i4>
      </vt:variant>
      <vt:variant>
        <vt:lpstr>Slide Titles</vt:lpstr>
      </vt:variant>
      <vt:variant>
        <vt:i4>3</vt:i4>
      </vt:variant>
    </vt:vector>
  </HeadingPairs>
  <TitlesOfParts>
    <vt:vector size="4" baseType="lpstr">
      <vt:lpstr>Office Theme</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JT00027</dc:creator>
  <cp:lastModifiedBy>Subham Roy</cp:lastModifiedBy>
  <cp:revision>20</cp:revision>
  <dcterms:created xsi:type="dcterms:W3CDTF">2024-12-18T09:49:34Z</dcterms:created>
  <dcterms:modified xsi:type="dcterms:W3CDTF">2025-01-14T14:41:11Z</dcterms:modified>
</cp:coreProperties>
</file>

<file path=docProps/thumbnail.jpeg>
</file>